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D2C"/>
    <a:srgbClr val="F04F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1707654"/>
            <a:ext cx="6696744" cy="1584176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rgbClr val="F04F9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793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919"/>
            <a:ext cx="8229600" cy="43569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1630"/>
            <a:ext cx="8219256" cy="3102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535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56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6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499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027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935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5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05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97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86991FE-9074-4348-BA3B-34A9EA4B9583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5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5180E3EB-1268-455D-B6E6-F1FFE410826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918"/>
            <a:ext cx="8229600" cy="435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153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28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icatrisations2019.org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catrisations2019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A0041FBC-D990-420A-9533-4E1C3E121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7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4450812" y="915566"/>
            <a:ext cx="458568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 smtClean="0"/>
              <a:t>Retrouvons </a:t>
            </a:r>
            <a:r>
              <a:rPr lang="fr-FR" sz="1600" u="sng" dirty="0" smtClean="0"/>
              <a:t>nous pour échanger sur les </a:t>
            </a:r>
            <a:r>
              <a:rPr lang="fr-FR" sz="1600" b="1" u="sng" dirty="0" smtClean="0"/>
              <a:t>thèmes</a:t>
            </a:r>
            <a:r>
              <a:rPr lang="fr-FR" sz="1600" b="1" u="sng" dirty="0" smtClean="0"/>
              <a:t>:</a:t>
            </a:r>
          </a:p>
          <a:p>
            <a:pPr algn="ctr"/>
            <a:endParaRPr lang="fr-FR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Cicatrices</a:t>
            </a:r>
            <a:endParaRPr lang="fr-F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Chirurgie</a:t>
            </a:r>
            <a:endParaRPr lang="fr-F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Escarres</a:t>
            </a:r>
            <a:endParaRPr lang="fr-F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Innovations </a:t>
            </a:r>
            <a:endParaRPr lang="fr-F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Pansements</a:t>
            </a:r>
            <a:endParaRPr lang="fr-F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Plaies </a:t>
            </a:r>
            <a:r>
              <a:rPr lang="fr-FR" sz="1200" dirty="0"/>
              <a:t>complexes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Plaies </a:t>
            </a:r>
            <a:r>
              <a:rPr lang="fr-FR" sz="1200" dirty="0"/>
              <a:t>du pied diabétique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Télémédecine</a:t>
            </a:r>
            <a:endParaRPr lang="fr-F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Ulcères </a:t>
            </a:r>
            <a:r>
              <a:rPr lang="fr-FR" sz="1200" dirty="0"/>
              <a:t>de </a:t>
            </a:r>
            <a:r>
              <a:rPr lang="fr-FR" sz="1200" dirty="0" smtClean="0"/>
              <a:t>jambe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Et bien d’autres encore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fr-FR" sz="1200" dirty="0"/>
          </a:p>
          <a:p>
            <a:r>
              <a:rPr lang="fr-FR" sz="1200" b="1" dirty="0"/>
              <a:t>Vous découvrirez 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/>
              <a:t>Plus </a:t>
            </a:r>
            <a:r>
              <a:rPr lang="fr-FR" sz="1200" dirty="0"/>
              <a:t>de </a:t>
            </a:r>
            <a:r>
              <a:rPr lang="fr-FR" sz="1200" dirty="0" smtClean="0"/>
              <a:t>50 </a:t>
            </a:r>
            <a:r>
              <a:rPr lang="fr-FR" sz="1200" dirty="0"/>
              <a:t>modules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/>
              <a:t>4 plénières</a:t>
            </a: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/>
              <a:t>Des </a:t>
            </a:r>
            <a:r>
              <a:rPr lang="fr-FR" sz="1200" dirty="0"/>
              <a:t>sessions en </a:t>
            </a:r>
            <a:r>
              <a:rPr lang="fr-FR" sz="1200" dirty="0" smtClean="0"/>
              <a:t>anglais</a:t>
            </a: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/>
              <a:t>50 exposants</a:t>
            </a: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/>
              <a:t>Sessions spéciales (télémédecine</a:t>
            </a:r>
            <a:r>
              <a:rPr lang="fr-FR" sz="1200" dirty="0"/>
              <a:t>, chirurgie, cicatrices</a:t>
            </a:r>
            <a:r>
              <a:rPr lang="fr-FR" sz="1200" dirty="0" smtClean="0"/>
              <a:t>....)</a:t>
            </a:r>
            <a:r>
              <a:rPr lang="fr-FR" sz="1200" dirty="0"/>
              <a:t/>
            </a:r>
            <a:br>
              <a:rPr lang="fr-FR" sz="1200" dirty="0"/>
            </a:b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dirty="0" smtClean="0"/>
              <a:t>    </a:t>
            </a:r>
            <a:r>
              <a:rPr lang="fr-FR" sz="1200" u="sng" dirty="0" smtClean="0">
                <a:hlinkClick r:id="rId2"/>
              </a:rPr>
              <a:t>www.cicatrisations2019.org</a:t>
            </a:r>
            <a:endParaRPr lang="fr-FR" sz="12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123478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Notez dès à présent les dates des </a:t>
            </a:r>
            <a:r>
              <a:rPr lang="fr-FR" b="1" dirty="0"/>
              <a:t>Journées CICATRISATIONS 2019 !</a:t>
            </a:r>
          </a:p>
          <a:p>
            <a:r>
              <a:rPr lang="fr-FR" b="1" dirty="0" smtClean="0"/>
              <a:t>              20 </a:t>
            </a:r>
            <a:r>
              <a:rPr lang="fr-FR" b="1" dirty="0"/>
              <a:t>au 22 janvier 2019 </a:t>
            </a:r>
            <a:r>
              <a:rPr lang="fr-FR" dirty="0"/>
              <a:t>au Palais des Congrès de Paris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810956"/>
            <a:ext cx="2880395" cy="410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6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123478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Notez dès à présent les dates des </a:t>
            </a:r>
            <a:r>
              <a:rPr lang="fr-FR" b="1" dirty="0"/>
              <a:t>Journées CICATRISATIONS 2019 !</a:t>
            </a:r>
          </a:p>
          <a:p>
            <a:r>
              <a:rPr lang="fr-FR" b="1" dirty="0" smtClean="0"/>
              <a:t>              20 </a:t>
            </a:r>
            <a:r>
              <a:rPr lang="fr-FR" b="1" dirty="0"/>
              <a:t>au 22 janvier 2019 </a:t>
            </a:r>
            <a:r>
              <a:rPr lang="fr-FR" dirty="0"/>
              <a:t>au Palais des Congrès de Paris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34" y="769808"/>
            <a:ext cx="2939646" cy="41850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07903" y="699542"/>
            <a:ext cx="543609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500" dirty="0"/>
          </a:p>
          <a:p>
            <a:pPr algn="ctr"/>
            <a:r>
              <a:rPr lang="fr-FR" sz="2000" b="1" dirty="0" smtClean="0"/>
              <a:t>Les dates importantes à retenir : </a:t>
            </a:r>
            <a:endParaRPr lang="fr-FR" sz="1500" dirty="0" smtClean="0"/>
          </a:p>
          <a:p>
            <a:pPr algn="ctr"/>
            <a:endParaRPr lang="fr-FR" sz="1500" dirty="0" smtClean="0"/>
          </a:p>
          <a:p>
            <a:pPr algn="ctr"/>
            <a:endParaRPr lang="fr-FR" sz="1500" dirty="0"/>
          </a:p>
          <a:p>
            <a:pPr algn="ctr"/>
            <a:r>
              <a:rPr lang="fr-FR" sz="1500" dirty="0"/>
              <a:t>Ouverture de la soumission des résumés </a:t>
            </a:r>
            <a:r>
              <a:rPr lang="fr-FR" sz="1500" dirty="0" smtClean="0"/>
              <a:t>:</a:t>
            </a:r>
            <a:r>
              <a:rPr lang="fr-FR" sz="1500" dirty="0"/>
              <a:t>​</a:t>
            </a:r>
            <a:br>
              <a:rPr lang="fr-FR" sz="1500" dirty="0"/>
            </a:br>
            <a:r>
              <a:rPr lang="fr-FR" sz="1500" b="1" dirty="0" smtClean="0"/>
              <a:t>29 </a:t>
            </a:r>
            <a:r>
              <a:rPr lang="fr-FR" sz="1500" b="1" dirty="0" smtClean="0"/>
              <a:t>juin </a:t>
            </a:r>
            <a:r>
              <a:rPr lang="fr-FR" sz="1500" b="1" dirty="0" smtClean="0"/>
              <a:t>2018</a:t>
            </a:r>
          </a:p>
          <a:p>
            <a:pPr algn="ctr"/>
            <a:endParaRPr lang="fr-FR" sz="1500" b="1" dirty="0"/>
          </a:p>
          <a:p>
            <a:pPr algn="ctr"/>
            <a:r>
              <a:rPr lang="fr-FR" sz="1500" dirty="0"/>
              <a:t>Ouverture </a:t>
            </a:r>
            <a:r>
              <a:rPr lang="fr-FR" sz="1500" dirty="0" smtClean="0"/>
              <a:t>des </a:t>
            </a:r>
            <a:r>
              <a:rPr lang="fr-FR" sz="1500" dirty="0"/>
              <a:t>inscriptions :​</a:t>
            </a:r>
            <a:br>
              <a:rPr lang="fr-FR" sz="1500" dirty="0"/>
            </a:br>
            <a:r>
              <a:rPr lang="fr-FR" sz="1500" b="1" dirty="0"/>
              <a:t>6</a:t>
            </a:r>
            <a:r>
              <a:rPr lang="fr-FR" sz="1500" b="1" dirty="0" smtClean="0"/>
              <a:t> juillet 2018</a:t>
            </a:r>
            <a:endParaRPr lang="fr-FR" sz="1500" b="1" dirty="0" smtClean="0"/>
          </a:p>
          <a:p>
            <a:pPr algn="ctr"/>
            <a:r>
              <a:rPr lang="fr-FR" sz="1500" dirty="0" smtClean="0"/>
              <a:t>​</a:t>
            </a:r>
            <a:r>
              <a:rPr lang="fr-FR" sz="1500" dirty="0"/>
              <a:t/>
            </a:r>
            <a:br>
              <a:rPr lang="fr-FR" sz="1500" dirty="0"/>
            </a:br>
            <a:r>
              <a:rPr lang="fr-FR" sz="1500" dirty="0"/>
              <a:t>Date limite de soumission des résumés : ​</a:t>
            </a:r>
            <a:br>
              <a:rPr lang="fr-FR" sz="1500" dirty="0"/>
            </a:br>
            <a:r>
              <a:rPr lang="fr-FR" sz="1500" b="1" dirty="0" smtClean="0"/>
              <a:t>17 </a:t>
            </a:r>
            <a:r>
              <a:rPr lang="fr-FR" sz="1500" b="1" dirty="0"/>
              <a:t>septembre </a:t>
            </a:r>
            <a:r>
              <a:rPr lang="fr-FR" sz="1500" b="1" dirty="0" smtClean="0"/>
              <a:t>2018, </a:t>
            </a:r>
            <a:r>
              <a:rPr lang="fr-FR" sz="1500" b="1" dirty="0"/>
              <a:t>minuit</a:t>
            </a:r>
            <a:r>
              <a:rPr lang="fr-FR" sz="1500" dirty="0"/>
              <a:t>​</a:t>
            </a:r>
            <a:br>
              <a:rPr lang="fr-FR" sz="1500" dirty="0"/>
            </a:br>
            <a:r>
              <a:rPr lang="fr-FR" sz="1500" dirty="0"/>
              <a:t>​</a:t>
            </a:r>
            <a:br>
              <a:rPr lang="fr-FR" sz="1500" dirty="0"/>
            </a:br>
            <a:r>
              <a:rPr lang="fr-FR" sz="1500" dirty="0"/>
              <a:t>Date limite d’inscription à tarif préférentiel : ​</a:t>
            </a:r>
            <a:br>
              <a:rPr lang="fr-FR" sz="1500" dirty="0"/>
            </a:br>
            <a:r>
              <a:rPr lang="fr-FR" sz="1500" b="1" dirty="0" smtClean="0"/>
              <a:t>23 </a:t>
            </a:r>
            <a:r>
              <a:rPr lang="fr-FR" sz="1500" b="1" dirty="0"/>
              <a:t>novembre </a:t>
            </a:r>
            <a:r>
              <a:rPr lang="fr-FR" sz="1500" b="1" dirty="0" smtClean="0"/>
              <a:t>2018</a:t>
            </a:r>
            <a:endParaRPr lang="fr-FR" sz="1500" dirty="0"/>
          </a:p>
          <a:p>
            <a:endParaRPr lang="fr-FR" sz="1500" dirty="0" smtClean="0"/>
          </a:p>
          <a:p>
            <a:pPr algn="ctr"/>
            <a:r>
              <a:rPr lang="fr-FR" sz="1500" u="sng" dirty="0" smtClean="0">
                <a:hlinkClick r:id="rId3"/>
              </a:rPr>
              <a:t>www.cicatrisations2019.org</a:t>
            </a:r>
            <a:endParaRPr lang="fr-FR" sz="1500" u="sng" dirty="0"/>
          </a:p>
        </p:txBody>
      </p:sp>
    </p:spTree>
    <p:extLst>
      <p:ext uri="{BB962C8B-B14F-4D97-AF65-F5344CB8AC3E}">
        <p14:creationId xmlns:p14="http://schemas.microsoft.com/office/powerpoint/2010/main" val="396161448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6A8330439C304E8C9E2CAEFD834E9A" ma:contentTypeVersion="8" ma:contentTypeDescription="Create a new document." ma:contentTypeScope="" ma:versionID="14e10db4b93997c9ac5421cd607bcc3d">
  <xsd:schema xmlns:xsd="http://www.w3.org/2001/XMLSchema" xmlns:xs="http://www.w3.org/2001/XMLSchema" xmlns:p="http://schemas.microsoft.com/office/2006/metadata/properties" xmlns:ns2="18b4cbb7-dabf-422f-9ca5-6ea5adb1d1d7" xmlns:ns3="5050ce75-aed8-457a-af48-2dcb752a2620" targetNamespace="http://schemas.microsoft.com/office/2006/metadata/properties" ma:root="true" ma:fieldsID="9b3a12860beb20a1e431275b3b684390" ns2:_="" ns3:_="">
    <xsd:import namespace="18b4cbb7-dabf-422f-9ca5-6ea5adb1d1d7"/>
    <xsd:import namespace="5050ce75-aed8-457a-af48-2dcb752a26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cbb7-dabf-422f-9ca5-6ea5adb1d1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0ce75-aed8-457a-af48-2dcb752a262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B3A95E-5A3C-4163-B283-92A69E3708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b4cbb7-dabf-422f-9ca5-6ea5adb1d1d7"/>
    <ds:schemaRef ds:uri="5050ce75-aed8-457a-af48-2dcb752a26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6BD1FE-F9D5-473A-9BDA-6C425E606E36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5050ce75-aed8-457a-af48-2dcb752a2620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18b4cbb7-dabf-422f-9ca5-6ea5adb1d1d7"/>
  </ds:schemaRefs>
</ds:datastoreItem>
</file>

<file path=customXml/itemProps3.xml><?xml version="1.0" encoding="utf-8"?>
<ds:datastoreItem xmlns:ds="http://schemas.openxmlformats.org/officeDocument/2006/customXml" ds:itemID="{9EA39E24-7147-4BFD-8399-3011C25077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93</TotalTime>
  <Words>113</Words>
  <Application>Microsoft Office PowerPoint</Application>
  <PresentationFormat>On-screen Show (16:9)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Times New Roman</vt:lpstr>
      <vt:lpstr>Wingdings</vt:lpstr>
      <vt:lpstr>blank</vt:lpstr>
      <vt:lpstr>PowerPoint Presentation</vt:lpstr>
      <vt:lpstr>PowerPoint Presentation</vt:lpstr>
      <vt:lpstr>PowerPoint Presentation</vt:lpstr>
    </vt:vector>
  </TitlesOfParts>
  <Company>MCI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Camille Zimmermann (MCI Lyon)</dc:creator>
  <cp:lastModifiedBy>Andréa Deguy</cp:lastModifiedBy>
  <cp:revision>16</cp:revision>
  <dcterms:created xsi:type="dcterms:W3CDTF">2013-12-02T16:49:29Z</dcterms:created>
  <dcterms:modified xsi:type="dcterms:W3CDTF">2018-06-28T14:14:31Z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0x010100F76A8330439C304E8C9E2CAEFD834E9A</vt:lpwstr>
  </property>
</Properties>
</file>