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>
      <p:cViewPr varScale="1">
        <p:scale>
          <a:sx n="116" d="100"/>
          <a:sy n="116" d="100"/>
        </p:scale>
        <p:origin x="150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93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35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56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6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499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027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935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5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05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97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5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991FE-9074-4348-BA3B-34A9EA4B9583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8EE3C-D050-4748-AFC8-B31F0092B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28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hyperlink" Target="http://www.cicatrisations2019.org/en" TargetMode="Externa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17125" y="0"/>
            <a:ext cx="433474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« 2019 Updates in Wound Technology » meeting</a:t>
            </a:r>
            <a:r>
              <a:rPr lang="en-US" sz="2000" b="1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a </a:t>
            </a:r>
            <a:r>
              <a:rPr lang="en-US" sz="2000" dirty="0">
                <a:solidFill>
                  <a:srgbClr val="0070C0"/>
                </a:solidFill>
              </a:rPr>
              <a:t>unique opportunity to exchange up-to-date information on recently  developed and brand new medical devices and concepts in wound  management. </a:t>
            </a:r>
            <a:endParaRPr lang="fr-FR" sz="2000" dirty="0">
              <a:solidFill>
                <a:srgbClr val="0070C0"/>
              </a:solidFill>
            </a:endParaRPr>
          </a:p>
          <a:p>
            <a:endParaRPr lang="en-US" sz="1600" dirty="0" smtClean="0"/>
          </a:p>
          <a:p>
            <a:r>
              <a:rPr lang="en-US" sz="1600" dirty="0" smtClean="0"/>
              <a:t>Themes </a:t>
            </a:r>
            <a:r>
              <a:rPr lang="en-US" sz="1600" dirty="0"/>
              <a:t>will focus on</a:t>
            </a:r>
            <a:r>
              <a:rPr lang="en-US" sz="1600" b="1" dirty="0"/>
              <a:t> 5 main topics</a:t>
            </a:r>
            <a:r>
              <a:rPr lang="en-US" sz="1600" dirty="0"/>
              <a:t> </a:t>
            </a:r>
            <a:endParaRPr lang="en-US" sz="1600" dirty="0" smtClean="0"/>
          </a:p>
          <a:p>
            <a:endParaRPr lang="fr-FR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New biomaterials in skin reconstruction</a:t>
            </a:r>
            <a:endParaRPr lang="fr-FR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Patient pathway</a:t>
            </a:r>
            <a:endParaRPr lang="fr-FR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Wound infection</a:t>
            </a:r>
            <a:endParaRPr lang="fr-FR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Pyoderma </a:t>
            </a:r>
            <a:r>
              <a:rPr lang="en-US" sz="1600" dirty="0" err="1"/>
              <a:t>gangrenosum</a:t>
            </a:r>
            <a:endParaRPr lang="fr-FR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Flaps vs step by step </a:t>
            </a:r>
            <a:r>
              <a:rPr lang="en-US" sz="1600" dirty="0" smtClean="0"/>
              <a:t>coverage</a:t>
            </a:r>
          </a:p>
          <a:p>
            <a:pPr lvl="0"/>
            <a:endParaRPr lang="fr-FR" sz="1600" dirty="0"/>
          </a:p>
          <a:p>
            <a:r>
              <a:rPr lang="en-US" sz="1600" dirty="0"/>
              <a:t>International Symposium on Sunday 20</a:t>
            </a:r>
            <a:r>
              <a:rPr lang="en-US" sz="1600" baseline="30000" dirty="0"/>
              <a:t>th</a:t>
            </a:r>
            <a:r>
              <a:rPr lang="en-US" sz="1600" dirty="0"/>
              <a:t> of January: will cover news in wound healing all over the world </a:t>
            </a:r>
            <a:endParaRPr lang="fr-FR" sz="1600" dirty="0"/>
          </a:p>
          <a:p>
            <a:r>
              <a:rPr lang="en-US" sz="1600" b="1" dirty="0"/>
              <a:t>What’s new session: </a:t>
            </a:r>
            <a:r>
              <a:rPr lang="en-US" sz="1600" dirty="0"/>
              <a:t> will focus on more European specificities.</a:t>
            </a:r>
            <a:br>
              <a:rPr lang="en-US" sz="1600" dirty="0"/>
            </a:br>
            <a:endParaRPr lang="fr-FR" sz="1500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109349"/>
              </p:ext>
            </p:extLst>
          </p:nvPr>
        </p:nvGraphicFramePr>
        <p:xfrm>
          <a:off x="-1" y="73944"/>
          <a:ext cx="4817125" cy="6816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5667314" imgH="8019722" progId="AcroExch.Document.DC">
                  <p:embed/>
                </p:oleObj>
              </mc:Choice>
              <mc:Fallback>
                <p:oleObj name="Acrobat Document" r:id="rId3" imgW="5667314" imgH="801972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73944"/>
                        <a:ext cx="4817125" cy="6816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579865" y="55892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Keep updated about the meeting: </a:t>
            </a:r>
            <a:r>
              <a:rPr lang="fr-FR" b="1" u="sng" dirty="0">
                <a:hlinkClick r:id="rId5"/>
              </a:rPr>
              <a:t>www.cicatrisations2019.org/en</a:t>
            </a:r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93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17125" y="332656"/>
            <a:ext cx="43347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/>
          </a:p>
          <a:p>
            <a:endParaRPr lang="fr-FR" sz="2000" u="sng" dirty="0">
              <a:solidFill>
                <a:srgbClr val="0070C0"/>
              </a:solidFill>
            </a:endParaRPr>
          </a:p>
          <a:p>
            <a:pPr algn="ctr"/>
            <a:r>
              <a:rPr lang="fr-FR" sz="2000" b="1" u="sng" dirty="0" smtClean="0">
                <a:solidFill>
                  <a:srgbClr val="0070C0"/>
                </a:solidFill>
              </a:rPr>
              <a:t>Key dates : </a:t>
            </a:r>
            <a:endParaRPr lang="fr-FR" sz="2000" b="1" u="sng" dirty="0" smtClean="0">
              <a:solidFill>
                <a:srgbClr val="0070C0"/>
              </a:solidFill>
            </a:endParaRPr>
          </a:p>
          <a:p>
            <a:pPr algn="ctr"/>
            <a:endParaRPr lang="fr-FR" sz="2000" dirty="0" smtClean="0"/>
          </a:p>
          <a:p>
            <a:pPr algn="ctr"/>
            <a:endParaRPr lang="fr-FR" sz="2000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Call for Abstracts: </a:t>
            </a:r>
            <a:r>
              <a:rPr lang="en-US" sz="2000" b="1" dirty="0"/>
              <a:t>end of June </a:t>
            </a:r>
            <a:r>
              <a:rPr lang="en-US" sz="2000" b="1" dirty="0" smtClean="0"/>
              <a:t>2018</a:t>
            </a:r>
          </a:p>
          <a:p>
            <a:pPr algn="ctr"/>
            <a:r>
              <a:rPr lang="fr-FR" sz="2000" dirty="0" smtClean="0"/>
              <a:t>​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en-US" sz="2000" dirty="0"/>
              <a:t>• </a:t>
            </a:r>
            <a:r>
              <a:rPr lang="en-US" sz="2000" dirty="0" smtClean="0"/>
              <a:t>  Deadline </a:t>
            </a:r>
            <a:r>
              <a:rPr lang="en-US" sz="2000" dirty="0"/>
              <a:t>for abstract submission: </a:t>
            </a:r>
            <a:r>
              <a:rPr lang="en-US" sz="2000" b="1" dirty="0"/>
              <a:t> 17</a:t>
            </a:r>
            <a:r>
              <a:rPr lang="en-US" sz="2000" b="1" baseline="30000" dirty="0"/>
              <a:t>th</a:t>
            </a:r>
            <a:r>
              <a:rPr lang="en-US" sz="2000" b="1" dirty="0"/>
              <a:t> of  September 2018 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/>
              <a:t>​</a:t>
            </a:r>
            <a:br>
              <a:rPr lang="fr-FR" sz="2000" dirty="0"/>
            </a:br>
            <a:r>
              <a:rPr lang="en-US" sz="2000" dirty="0"/>
              <a:t>• Early Bird Registration fee deadline: </a:t>
            </a:r>
            <a:r>
              <a:rPr lang="en-US" sz="2000" b="1" dirty="0"/>
              <a:t> 23</a:t>
            </a:r>
            <a:r>
              <a:rPr lang="en-US" sz="2000" b="1" baseline="30000" dirty="0"/>
              <a:t>rd</a:t>
            </a:r>
            <a:r>
              <a:rPr lang="en-US" sz="2000" b="1" dirty="0"/>
              <a:t> of November </a:t>
            </a:r>
            <a:r>
              <a:rPr lang="en-US" sz="2000" b="1" dirty="0" smtClean="0"/>
              <a:t>2018</a:t>
            </a:r>
            <a:endParaRPr lang="fr-FR" sz="2000" dirty="0" smtClean="0"/>
          </a:p>
          <a:p>
            <a:endParaRPr lang="fr-FR" sz="2000" dirty="0"/>
          </a:p>
          <a:p>
            <a:pPr algn="ctr"/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u="sng" dirty="0" smtClean="0">
                <a:solidFill>
                  <a:srgbClr val="0070C0"/>
                </a:solidFill>
              </a:rPr>
              <a:t>www.cicatrisations2019.org/en</a:t>
            </a:r>
            <a:endParaRPr lang="fr-FR" sz="2000" b="1" u="sng" dirty="0">
              <a:solidFill>
                <a:srgbClr val="0070C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104020"/>
              </p:ext>
            </p:extLst>
          </p:nvPr>
        </p:nvGraphicFramePr>
        <p:xfrm>
          <a:off x="0" y="0"/>
          <a:ext cx="4817125" cy="6816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3" imgW="5667314" imgH="8019722" progId="AcroExch.Document.DC">
                  <p:embed/>
                </p:oleObj>
              </mc:Choice>
              <mc:Fallback>
                <p:oleObj name="Acrobat Document" r:id="rId3" imgW="5667314" imgH="801972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4817125" cy="6816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055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6A8330439C304E8C9E2CAEFD834E9A" ma:contentTypeVersion="8" ma:contentTypeDescription="Create a new document." ma:contentTypeScope="" ma:versionID="14e10db4b93997c9ac5421cd607bcc3d">
  <xsd:schema xmlns:xsd="http://www.w3.org/2001/XMLSchema" xmlns:xs="http://www.w3.org/2001/XMLSchema" xmlns:p="http://schemas.microsoft.com/office/2006/metadata/properties" xmlns:ns2="18b4cbb7-dabf-422f-9ca5-6ea5adb1d1d7" xmlns:ns3="5050ce75-aed8-457a-af48-2dcb752a2620" targetNamespace="http://schemas.microsoft.com/office/2006/metadata/properties" ma:root="true" ma:fieldsID="9b3a12860beb20a1e431275b3b684390" ns2:_="" ns3:_="">
    <xsd:import namespace="18b4cbb7-dabf-422f-9ca5-6ea5adb1d1d7"/>
    <xsd:import namespace="5050ce75-aed8-457a-af48-2dcb752a26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cbb7-dabf-422f-9ca5-6ea5adb1d1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0ce75-aed8-457a-af48-2dcb752a262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05BE877-43E0-48AA-B141-72AF6FB64F88}"/>
</file>

<file path=customXml/itemProps2.xml><?xml version="1.0" encoding="utf-8"?>
<ds:datastoreItem xmlns:ds="http://schemas.openxmlformats.org/officeDocument/2006/customXml" ds:itemID="{AC49F32D-F4FF-4B22-8B94-C8104EA4CBEF}"/>
</file>

<file path=customXml/itemProps3.xml><?xml version="1.0" encoding="utf-8"?>
<ds:datastoreItem xmlns:ds="http://schemas.openxmlformats.org/officeDocument/2006/customXml" ds:itemID="{A5C24303-0133-4149-9202-3EC5D2C6CA44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</TotalTime>
  <Words>30</Words>
  <Application>Microsoft Office PowerPoint</Application>
  <PresentationFormat>On-screen Show (4:3)</PresentationFormat>
  <Paragraphs>23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Office Theme</vt:lpstr>
      <vt:lpstr>Adobe Acrobat Document</vt:lpstr>
      <vt:lpstr>PowerPoint Presentation</vt:lpstr>
      <vt:lpstr>PowerPoint Presentation</vt:lpstr>
    </vt:vector>
  </TitlesOfParts>
  <Company>NGIT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Andréa Deguy</dc:creator>
  <cp:lastModifiedBy>Celia ROSSIER (MCI Lyon)</cp:lastModifiedBy>
  <cp:revision>4</cp:revision>
  <dcterms:created xsi:type="dcterms:W3CDTF">2018-06-07T10:17:07Z</dcterms:created>
  <dcterms:modified xsi:type="dcterms:W3CDTF">2018-06-21T14:19:26Z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0x010100F76A8330439C304E8C9E2CAEFD834E9A</vt:lpwstr>
  </property>
</Properties>
</file>